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66FFFF"/>
    <a:srgbClr val="66FF33"/>
    <a:srgbClr val="CCFF33"/>
    <a:srgbClr val="99FF66"/>
    <a:srgbClr val="00FF99"/>
    <a:srgbClr val="0099FF"/>
    <a:srgbClr val="FF00FF"/>
    <a:srgbClr val="FF6600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39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A191-9435-44FC-AC91-2FDFF700AE62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016-FA87-4222-A011-9A7DFBDF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6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A191-9435-44FC-AC91-2FDFF700AE62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016-FA87-4222-A011-9A7DFBDF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6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A191-9435-44FC-AC91-2FDFF700AE62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016-FA87-4222-A011-9A7DFBDF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07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A191-9435-44FC-AC91-2FDFF700AE62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016-FA87-4222-A011-9A7DFBDF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8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A191-9435-44FC-AC91-2FDFF700AE62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016-FA87-4222-A011-9A7DFBDF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A191-9435-44FC-AC91-2FDFF700AE62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016-FA87-4222-A011-9A7DFBDF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7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A191-9435-44FC-AC91-2FDFF700AE62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016-FA87-4222-A011-9A7DFBDF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6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A191-9435-44FC-AC91-2FDFF700AE62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016-FA87-4222-A011-9A7DFBDF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7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A191-9435-44FC-AC91-2FDFF700AE62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016-FA87-4222-A011-9A7DFBDF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5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A191-9435-44FC-AC91-2FDFF700AE62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016-FA87-4222-A011-9A7DFBDF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3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A191-9435-44FC-AC91-2FDFF700AE62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016-FA87-4222-A011-9A7DFBDF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8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4A191-9435-44FC-AC91-2FDFF700AE62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A3016-FA87-4222-A011-9A7DFBDF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3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08812"/>
            <a:ext cx="8800070" cy="7825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900"/>
              </a:spcAft>
            </a:pP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3 Nephi 9</a:t>
            </a:r>
          </a:p>
          <a:p>
            <a:pPr algn="ctr" defTabSz="274320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v.3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city 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Zarahemla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 have </a:t>
            </a:r>
            <a:r>
              <a:rPr lang="en-US" sz="2600" b="1" dirty="0">
                <a:solidFill>
                  <a:srgbClr val="FFFF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</a:t>
            </a:r>
            <a:r>
              <a:rPr lang="en-US" sz="2600" b="1" dirty="0">
                <a:solidFill>
                  <a:srgbClr val="FF0066"/>
                </a:solidFill>
              </a:rPr>
              <a:t> </a:t>
            </a:r>
            <a:r>
              <a:rPr lang="en-US" sz="2600" b="1" dirty="0">
                <a:solidFill>
                  <a:srgbClr val="FF00FF"/>
                </a:solidFill>
              </a:rPr>
              <a:t>burned with fire</a:t>
            </a:r>
          </a:p>
          <a:p>
            <a:pPr algn="ctr" defTabSz="274320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v.4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city Moroni have </a:t>
            </a:r>
            <a:r>
              <a:rPr lang="en-US" sz="2600" b="1" dirty="0">
                <a:solidFill>
                  <a:srgbClr val="FFFF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</a:t>
            </a:r>
            <a:r>
              <a:rPr lang="en-US" sz="2600" b="1" dirty="0">
                <a:solidFill>
                  <a:srgbClr val="00B0F0"/>
                </a:solidFill>
              </a:rPr>
              <a:t> </a:t>
            </a:r>
            <a:r>
              <a:rPr lang="en-US" sz="2600" b="1" dirty="0">
                <a:solidFill>
                  <a:srgbClr val="0099FF"/>
                </a:solidFill>
              </a:rPr>
              <a:t>caused to be sunk … drowned</a:t>
            </a:r>
          </a:p>
          <a:p>
            <a:pPr algn="ctr" defTabSz="274320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v.5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city 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Moronihah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  have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600" b="1" dirty="0">
                <a:solidFill>
                  <a:srgbClr val="FFFF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</a:t>
            </a:r>
            <a:r>
              <a:rPr lang="en-US" sz="2600" b="1" dirty="0">
                <a:solidFill>
                  <a:srgbClr val="CC9900"/>
                </a:solidFill>
              </a:rPr>
              <a:t> </a:t>
            </a:r>
            <a:r>
              <a:rPr lang="en-US" sz="2600" b="1" dirty="0">
                <a:solidFill>
                  <a:srgbClr val="00FF99"/>
                </a:solidFill>
              </a:rPr>
              <a:t>covered with earth</a:t>
            </a:r>
            <a:endParaRPr lang="en-US" sz="2600" dirty="0">
              <a:solidFill>
                <a:schemeClr val="bg1">
                  <a:lumMod val="75000"/>
                </a:schemeClr>
              </a:solidFill>
            </a:endParaRPr>
          </a:p>
          <a:p>
            <a:pPr algn="ctr" defTabSz="274320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v.6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city of Gilgal have </a:t>
            </a:r>
            <a:r>
              <a:rPr lang="en-US" sz="2600" b="1" dirty="0">
                <a:solidFill>
                  <a:srgbClr val="FFFF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</a:t>
            </a:r>
            <a:r>
              <a:rPr lang="en-US" sz="2600" b="1" dirty="0">
                <a:solidFill>
                  <a:srgbClr val="CC9900"/>
                </a:solidFill>
              </a:rPr>
              <a:t> </a:t>
            </a:r>
            <a:r>
              <a:rPr lang="en-US" sz="2600" b="1" dirty="0">
                <a:solidFill>
                  <a:srgbClr val="00FF99"/>
                </a:solidFill>
              </a:rPr>
              <a:t>caused to be sunk … buried</a:t>
            </a:r>
            <a:endParaRPr lang="en-US" sz="2600" dirty="0">
              <a:solidFill>
                <a:schemeClr val="bg1">
                  <a:lumMod val="75000"/>
                </a:schemeClr>
              </a:solidFill>
            </a:endParaRPr>
          </a:p>
          <a:p>
            <a:pPr algn="ctr" defTabSz="274320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v.7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city of 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Onihah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 … city of 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Mocum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 and … city of Jerusalem </a:t>
            </a:r>
          </a:p>
          <a:p>
            <a:pPr algn="ctr" defTabSz="274320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and </a:t>
            </a:r>
            <a:r>
              <a:rPr lang="en-US" sz="2600" b="1" dirty="0">
                <a:solidFill>
                  <a:srgbClr val="0099FF"/>
                </a:solidFill>
              </a:rPr>
              <a:t>waters have </a:t>
            </a:r>
            <a:r>
              <a:rPr lang="en-US" sz="2600" b="1" dirty="0">
                <a:solidFill>
                  <a:srgbClr val="FFFF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</a:t>
            </a:r>
            <a:r>
              <a:rPr lang="en-US" sz="2600" b="1" dirty="0">
                <a:solidFill>
                  <a:srgbClr val="00B0F0"/>
                </a:solidFill>
              </a:rPr>
              <a:t> </a:t>
            </a:r>
            <a:r>
              <a:rPr lang="en-US" sz="2600" b="1" dirty="0">
                <a:solidFill>
                  <a:srgbClr val="0099FF"/>
                </a:solidFill>
              </a:rPr>
              <a:t>caused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to come up</a:t>
            </a:r>
          </a:p>
          <a:p>
            <a:pPr algn="ctr" defTabSz="274320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v.8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city of 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Gadiandi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 … city of 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Gadiomnah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 … city of Jacob … city of 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Gimgimno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 algn="ctr" defTabSz="274320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all these have </a:t>
            </a:r>
            <a:r>
              <a:rPr lang="en-US" sz="2600" b="1" dirty="0">
                <a:solidFill>
                  <a:srgbClr val="FFFF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</a:t>
            </a:r>
            <a:r>
              <a:rPr lang="en-US" sz="2600" b="1" dirty="0">
                <a:solidFill>
                  <a:srgbClr val="CC9900"/>
                </a:solidFill>
              </a:rPr>
              <a:t> </a:t>
            </a:r>
            <a:r>
              <a:rPr lang="en-US" sz="2600" b="1" dirty="0">
                <a:solidFill>
                  <a:srgbClr val="00FF99"/>
                </a:solidFill>
              </a:rPr>
              <a:t>caused to be sunk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… </a:t>
            </a:r>
            <a:br>
              <a:rPr lang="en-US" sz="20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inhabitants thereof have </a:t>
            </a:r>
            <a:r>
              <a:rPr lang="en-US" sz="2600" b="1" dirty="0">
                <a:solidFill>
                  <a:srgbClr val="FFFF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</a:t>
            </a:r>
            <a:r>
              <a:rPr lang="en-US" sz="2600" b="1" dirty="0">
                <a:solidFill>
                  <a:srgbClr val="CC9900"/>
                </a:solidFill>
              </a:rPr>
              <a:t> </a:t>
            </a:r>
            <a:r>
              <a:rPr lang="en-US" sz="2600" b="1" dirty="0">
                <a:solidFill>
                  <a:srgbClr val="00FF99"/>
                </a:solidFill>
              </a:rPr>
              <a:t>buried</a:t>
            </a:r>
          </a:p>
          <a:p>
            <a:pPr algn="ctr" defTabSz="274320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v.9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city 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Jacobugath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 … have </a:t>
            </a:r>
            <a:r>
              <a:rPr lang="en-US" sz="2600" b="1" dirty="0">
                <a:solidFill>
                  <a:srgbClr val="FFFF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</a:t>
            </a:r>
            <a:r>
              <a:rPr lang="en-US" sz="2600" b="1" dirty="0">
                <a:solidFill>
                  <a:srgbClr val="FF0066"/>
                </a:solidFill>
              </a:rPr>
              <a:t> </a:t>
            </a:r>
            <a:r>
              <a:rPr lang="en-US" sz="2600" b="1" dirty="0">
                <a:solidFill>
                  <a:srgbClr val="FF00FF"/>
                </a:solidFill>
              </a:rPr>
              <a:t>caused to be burned with fire 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… </a:t>
            </a:r>
          </a:p>
          <a:p>
            <a:pPr algn="ctr" defTabSz="274320"/>
            <a:r>
              <a:rPr lang="en-US" sz="2600" b="1" dirty="0">
                <a:solidFill>
                  <a:srgbClr val="FFFF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</a:t>
            </a:r>
            <a:r>
              <a:rPr lang="en-US" sz="2600" b="1" dirty="0">
                <a:solidFill>
                  <a:srgbClr val="FF0066"/>
                </a:solidFill>
              </a:rPr>
              <a:t> </a:t>
            </a:r>
            <a:r>
              <a:rPr lang="en-US" sz="2600" b="1" dirty="0">
                <a:solidFill>
                  <a:srgbClr val="FF00FF"/>
                </a:solidFill>
              </a:rPr>
              <a:t>did cause them to be burned 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…</a:t>
            </a:r>
          </a:p>
          <a:p>
            <a:pPr algn="ctr" defTabSz="274320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v.10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city of 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Laman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 … the city of Josh … city of Gad … city of 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Kishkumen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 algn="ctr" defTabSz="274320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have </a:t>
            </a:r>
            <a:r>
              <a:rPr lang="en-US" sz="2600" b="1" dirty="0">
                <a:solidFill>
                  <a:srgbClr val="FFFF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</a:t>
            </a:r>
            <a:r>
              <a:rPr lang="en-US" sz="2600" b="1" dirty="0">
                <a:solidFill>
                  <a:srgbClr val="FF0066"/>
                </a:solidFill>
              </a:rPr>
              <a:t> </a:t>
            </a:r>
            <a:r>
              <a:rPr lang="en-US" sz="2600" b="1" dirty="0">
                <a:solidFill>
                  <a:srgbClr val="FF00FF"/>
                </a:solidFill>
              </a:rPr>
              <a:t>caused to be burned with fire</a:t>
            </a:r>
          </a:p>
          <a:p>
            <a:pPr algn="ctr" defTabSz="274320">
              <a:spcAft>
                <a:spcPts val="600"/>
              </a:spcAft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v.11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…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600" b="1" dirty="0">
                <a:solidFill>
                  <a:srgbClr val="FFFF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</a:t>
            </a:r>
            <a:r>
              <a:rPr lang="en-US" sz="2600" b="1" dirty="0">
                <a:solidFill>
                  <a:srgbClr val="FF0066"/>
                </a:solidFill>
              </a:rPr>
              <a:t> </a:t>
            </a:r>
            <a:r>
              <a:rPr lang="en-US" sz="2600" b="1" dirty="0">
                <a:solidFill>
                  <a:srgbClr val="FF00FF"/>
                </a:solidFill>
              </a:rPr>
              <a:t>did send down fire and destroy them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	</a:t>
            </a:r>
          </a:p>
          <a:p>
            <a:pPr algn="ctr" defTabSz="274320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v.12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And </a:t>
            </a:r>
            <a:r>
              <a:rPr lang="en-US" sz="2600" b="1" dirty="0">
                <a:solidFill>
                  <a:srgbClr val="66FFFF"/>
                </a:solidFill>
              </a:rPr>
              <a:t>many great destructions have </a:t>
            </a:r>
            <a:r>
              <a:rPr lang="en-US" sz="2600" b="1" dirty="0">
                <a:solidFill>
                  <a:srgbClr val="FFFF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</a:t>
            </a:r>
            <a:r>
              <a:rPr lang="en-US" sz="2600" b="1" dirty="0">
                <a:solidFill>
                  <a:schemeClr val="bg1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2600" b="1" dirty="0">
                <a:solidFill>
                  <a:srgbClr val="66FFFF"/>
                </a:solidFill>
              </a:rPr>
              <a:t>caused</a:t>
            </a:r>
            <a:r>
              <a:rPr lang="en-US" sz="2600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… </a:t>
            </a:r>
          </a:p>
          <a:p>
            <a:pPr marL="285750" indent="-285750" algn="ctr">
              <a:buFontTx/>
              <a:buChar char="-"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 algn="ctr">
              <a:buFontTx/>
              <a:buChar char="-"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 algn="ctr">
              <a:buFontTx/>
              <a:buChar char="-"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 algn="ctr">
              <a:buFontTx/>
              <a:buChar char="-"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 algn="ctr">
              <a:buFontTx/>
              <a:buChar char="-"/>
            </a:pPr>
            <a:endParaRPr lang="en-US" dirty="0">
              <a:latin typeface="Hobo S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56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529838"/>
              </p:ext>
            </p:extLst>
          </p:nvPr>
        </p:nvGraphicFramePr>
        <p:xfrm>
          <a:off x="914400" y="457200"/>
          <a:ext cx="7620000" cy="5978398"/>
        </p:xfrm>
        <a:graphic>
          <a:graphicData uri="http://schemas.openxmlformats.org/drawingml/2006/table">
            <a:tbl>
              <a:tblPr firstRow="1" firstCol="1">
                <a:tableStyleId>{2D5ABB26-0587-4C30-8999-92F81FD0307C}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35997728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653213442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37955920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City</a:t>
                      </a:r>
                      <a:endParaRPr lang="en-US" sz="1100" b="1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Method</a:t>
                      </a:r>
                      <a:endParaRPr lang="en-US" sz="1100" b="1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Reason</a:t>
                      </a:r>
                      <a:endParaRPr lang="en-US" sz="1100" b="1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9014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err="1">
                          <a:solidFill>
                            <a:srgbClr val="FF00FF"/>
                          </a:solidFill>
                          <a:effectLst/>
                          <a:latin typeface="Hobo Std" panose="020B0803040709020204" pitchFamily="34" charset="0"/>
                        </a:rPr>
                        <a:t>Zarahemla</a:t>
                      </a:r>
                      <a:endParaRPr lang="en-US" sz="1800" dirty="0">
                        <a:solidFill>
                          <a:srgbClr val="FF00FF"/>
                        </a:solidFill>
                        <a:effectLst/>
                        <a:latin typeface="Hobo Std" panose="020B0803040709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solidFill>
                            <a:srgbClr val="FF00FF"/>
                          </a:solidFill>
                          <a:effectLst/>
                          <a:latin typeface="Hobo Std" panose="020B0803040709020204" pitchFamily="34" charset="0"/>
                        </a:rPr>
                        <a:t>Burned</a:t>
                      </a:r>
                      <a:endParaRPr lang="en-US" sz="1800" dirty="0">
                        <a:solidFill>
                          <a:srgbClr val="FF00FF"/>
                        </a:solidFill>
                        <a:effectLst/>
                        <a:latin typeface="Hobo Std" panose="020B0803040709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(None given.)</a:t>
                      </a:r>
                      <a:endParaRPr lang="en-US" sz="14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59325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solidFill>
                            <a:srgbClr val="0099FF"/>
                          </a:solidFill>
                          <a:effectLst/>
                          <a:latin typeface="Hobo Std" panose="020B0803040709020204" pitchFamily="34" charset="0"/>
                        </a:rPr>
                        <a:t>Moroni</a:t>
                      </a:r>
                      <a:endParaRPr lang="en-US" sz="1800" dirty="0">
                        <a:solidFill>
                          <a:srgbClr val="0099FF"/>
                        </a:solidFill>
                        <a:effectLst/>
                        <a:latin typeface="Hobo Std" panose="020B0803040709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solidFill>
                            <a:srgbClr val="0099FF"/>
                          </a:solidFill>
                          <a:effectLst/>
                          <a:latin typeface="Hobo Std" panose="020B0803040709020204" pitchFamily="34" charset="0"/>
                        </a:rPr>
                        <a:t>Drowned</a:t>
                      </a:r>
                      <a:endParaRPr lang="en-US" sz="1800" dirty="0">
                        <a:solidFill>
                          <a:srgbClr val="0099FF"/>
                        </a:solidFill>
                        <a:effectLst/>
                        <a:latin typeface="Hobo Std" panose="020B0803040709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(None given.)</a:t>
                      </a:r>
                      <a:endParaRPr lang="en-US" sz="14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82145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err="1">
                          <a:solidFill>
                            <a:srgbClr val="00FF99"/>
                          </a:solidFill>
                          <a:effectLst/>
                          <a:latin typeface="Hobo Std" panose="020B0803040709020204" pitchFamily="34" charset="0"/>
                        </a:rPr>
                        <a:t>Moronihah</a:t>
                      </a:r>
                      <a:endParaRPr lang="en-US" sz="1800" dirty="0">
                        <a:solidFill>
                          <a:srgbClr val="00FF99"/>
                        </a:solidFill>
                        <a:effectLst/>
                        <a:latin typeface="Hobo Std" panose="020B0803040709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solidFill>
                            <a:srgbClr val="00FF99"/>
                          </a:solidFill>
                          <a:effectLst/>
                          <a:latin typeface="Hobo Std" panose="020B0803040709020204" pitchFamily="34" charset="0"/>
                        </a:rPr>
                        <a:t>Buried</a:t>
                      </a:r>
                      <a:endParaRPr lang="en-US" sz="1800" dirty="0">
                        <a:solidFill>
                          <a:srgbClr val="00FF99"/>
                        </a:solidFill>
                        <a:effectLst/>
                        <a:latin typeface="Hobo Std" panose="020B0803040709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To hide their </a:t>
                      </a: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</a:rPr>
                        <a:t>iniquities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 and their </a:t>
                      </a:r>
                      <a:r>
                        <a:rPr lang="en-US" sz="1600" b="1" dirty="0">
                          <a:solidFill>
                            <a:srgbClr val="CCFF33"/>
                          </a:solidFill>
                          <a:effectLst/>
                        </a:rPr>
                        <a:t>abominations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 from before my face, that the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blood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of the prophets and the saints …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7868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solidFill>
                            <a:srgbClr val="00FF99"/>
                          </a:solidFill>
                          <a:effectLst/>
                          <a:latin typeface="Hobo Std" panose="020B0803040709020204" pitchFamily="34" charset="0"/>
                        </a:rPr>
                        <a:t>Gilgal</a:t>
                      </a:r>
                      <a:endParaRPr lang="en-US" sz="1800">
                        <a:solidFill>
                          <a:srgbClr val="00FF99"/>
                        </a:solidFill>
                        <a:effectLst/>
                        <a:latin typeface="Hobo Std" panose="020B0803040709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solidFill>
                            <a:srgbClr val="00FF99"/>
                          </a:solidFill>
                          <a:effectLst/>
                          <a:latin typeface="Hobo Std" panose="020B0803040709020204" pitchFamily="34" charset="0"/>
                        </a:rPr>
                        <a:t>Buried</a:t>
                      </a:r>
                      <a:endParaRPr lang="en-US" sz="1800" dirty="0">
                        <a:solidFill>
                          <a:srgbClr val="00FF99"/>
                        </a:solidFill>
                        <a:effectLst/>
                        <a:latin typeface="Hobo Std" panose="020B0803040709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(None given.)</a:t>
                      </a:r>
                      <a:endPara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5584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solidFill>
                            <a:srgbClr val="0099FF"/>
                          </a:solidFill>
                          <a:effectLst/>
                          <a:latin typeface="Hobo Std" panose="020B0803040709020204" pitchFamily="34" charset="0"/>
                        </a:rPr>
                        <a:t>Onihah</a:t>
                      </a:r>
                      <a:br>
                        <a:rPr lang="en-US" sz="1800">
                          <a:solidFill>
                            <a:srgbClr val="0099FF"/>
                          </a:solidFill>
                          <a:effectLst/>
                          <a:latin typeface="Hobo Std" panose="020B0803040709020204" pitchFamily="34" charset="0"/>
                        </a:rPr>
                      </a:br>
                      <a:r>
                        <a:rPr lang="en-US" sz="1800">
                          <a:solidFill>
                            <a:srgbClr val="0099FF"/>
                          </a:solidFill>
                          <a:effectLst/>
                          <a:latin typeface="Hobo Std" panose="020B0803040709020204" pitchFamily="34" charset="0"/>
                        </a:rPr>
                        <a:t>Mocum</a:t>
                      </a:r>
                      <a:br>
                        <a:rPr lang="en-US" sz="1800">
                          <a:solidFill>
                            <a:srgbClr val="0099FF"/>
                          </a:solidFill>
                          <a:effectLst/>
                          <a:latin typeface="Hobo Std" panose="020B0803040709020204" pitchFamily="34" charset="0"/>
                        </a:rPr>
                      </a:br>
                      <a:r>
                        <a:rPr lang="en-US" sz="1800">
                          <a:solidFill>
                            <a:srgbClr val="0099FF"/>
                          </a:solidFill>
                          <a:effectLst/>
                          <a:latin typeface="Hobo Std" panose="020B0803040709020204" pitchFamily="34" charset="0"/>
                        </a:rPr>
                        <a:t>Jerusalem</a:t>
                      </a:r>
                      <a:endParaRPr lang="en-US" sz="1800">
                        <a:solidFill>
                          <a:srgbClr val="0099FF"/>
                        </a:solidFill>
                        <a:effectLst/>
                        <a:latin typeface="Hobo Std" panose="020B0803040709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solidFill>
                            <a:srgbClr val="0099FF"/>
                          </a:solidFill>
                          <a:effectLst/>
                          <a:latin typeface="Hobo Std" panose="020B0803040709020204" pitchFamily="34" charset="0"/>
                        </a:rPr>
                        <a:t>Drowned</a:t>
                      </a:r>
                      <a:endParaRPr lang="en-US" sz="1800" dirty="0">
                        <a:solidFill>
                          <a:srgbClr val="0099FF"/>
                        </a:solidFill>
                        <a:effectLst/>
                        <a:latin typeface="Hobo Std" panose="020B0803040709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To hide their </a:t>
                      </a:r>
                      <a:r>
                        <a:rPr lang="en-US" sz="1600" b="1" dirty="0">
                          <a:solidFill>
                            <a:srgbClr val="66FF33"/>
                          </a:solidFill>
                          <a:effectLst/>
                        </a:rPr>
                        <a:t>wickedness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 and </a:t>
                      </a:r>
                      <a:r>
                        <a:rPr lang="en-US" sz="1600" b="1" dirty="0">
                          <a:solidFill>
                            <a:srgbClr val="CCFF33"/>
                          </a:solidFill>
                          <a:effectLst/>
                        </a:rPr>
                        <a:t>abominations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 from before my face …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72648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err="1">
                          <a:solidFill>
                            <a:srgbClr val="00FF99"/>
                          </a:solidFill>
                          <a:effectLst/>
                          <a:latin typeface="Hobo Std" panose="020B0803040709020204" pitchFamily="34" charset="0"/>
                        </a:rPr>
                        <a:t>Gadiandi</a:t>
                      </a:r>
                      <a:br>
                        <a:rPr lang="en-US" sz="1800" dirty="0">
                          <a:solidFill>
                            <a:srgbClr val="00FF99"/>
                          </a:solidFill>
                          <a:effectLst/>
                          <a:latin typeface="Hobo Std" panose="020B0803040709020204" pitchFamily="34" charset="0"/>
                        </a:rPr>
                      </a:br>
                      <a:r>
                        <a:rPr lang="en-US" sz="1800" dirty="0" err="1">
                          <a:solidFill>
                            <a:srgbClr val="00FF99"/>
                          </a:solidFill>
                          <a:effectLst/>
                          <a:latin typeface="Hobo Std" panose="020B0803040709020204" pitchFamily="34" charset="0"/>
                        </a:rPr>
                        <a:t>Gadiomnah</a:t>
                      </a:r>
                      <a:br>
                        <a:rPr lang="en-US" sz="1800" dirty="0">
                          <a:solidFill>
                            <a:srgbClr val="00FF99"/>
                          </a:solidFill>
                          <a:effectLst/>
                          <a:latin typeface="Hobo Std" panose="020B0803040709020204" pitchFamily="34" charset="0"/>
                        </a:rPr>
                      </a:br>
                      <a:r>
                        <a:rPr lang="en-US" sz="1800" dirty="0">
                          <a:solidFill>
                            <a:srgbClr val="00FF99"/>
                          </a:solidFill>
                          <a:effectLst/>
                          <a:latin typeface="Hobo Std" panose="020B0803040709020204" pitchFamily="34" charset="0"/>
                        </a:rPr>
                        <a:t>Jacob</a:t>
                      </a:r>
                      <a:br>
                        <a:rPr lang="en-US" sz="1800" dirty="0">
                          <a:solidFill>
                            <a:srgbClr val="00FF99"/>
                          </a:solidFill>
                          <a:effectLst/>
                          <a:latin typeface="Hobo Std" panose="020B0803040709020204" pitchFamily="34" charset="0"/>
                        </a:rPr>
                      </a:br>
                      <a:r>
                        <a:rPr lang="en-US" sz="1800" dirty="0" err="1">
                          <a:solidFill>
                            <a:srgbClr val="00FF99"/>
                          </a:solidFill>
                          <a:effectLst/>
                          <a:latin typeface="Hobo Std" panose="020B0803040709020204" pitchFamily="34" charset="0"/>
                        </a:rPr>
                        <a:t>Gimgimno</a:t>
                      </a:r>
                      <a:endParaRPr lang="en-US" sz="1800" dirty="0">
                        <a:solidFill>
                          <a:srgbClr val="00FF99"/>
                        </a:solidFill>
                        <a:effectLst/>
                        <a:latin typeface="Hobo Std" panose="020B0803040709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solidFill>
                            <a:srgbClr val="00FF99"/>
                          </a:solidFill>
                          <a:effectLst/>
                          <a:latin typeface="Hobo Std" panose="020B0803040709020204" pitchFamily="34" charset="0"/>
                        </a:rPr>
                        <a:t>Buried</a:t>
                      </a:r>
                      <a:endParaRPr lang="en-US" sz="1800" dirty="0">
                        <a:solidFill>
                          <a:srgbClr val="00FF99"/>
                        </a:solidFill>
                        <a:effectLst/>
                        <a:latin typeface="Hobo Std" panose="020B0803040709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To hide their </a:t>
                      </a:r>
                      <a:r>
                        <a:rPr lang="en-US" sz="1600" b="1" dirty="0">
                          <a:solidFill>
                            <a:srgbClr val="66FF33"/>
                          </a:solidFill>
                          <a:effectLst/>
                        </a:rPr>
                        <a:t>wickedness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and </a:t>
                      </a:r>
                      <a:r>
                        <a:rPr lang="en-US" sz="1600" b="1" dirty="0">
                          <a:solidFill>
                            <a:srgbClr val="CCFF33"/>
                          </a:solidFill>
                          <a:effectLst/>
                        </a:rPr>
                        <a:t>abominations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 from before my face, that the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blood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 of the prophets and the saints …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6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solidFill>
                            <a:srgbClr val="FF00FF"/>
                          </a:solidFill>
                          <a:effectLst/>
                          <a:latin typeface="Hobo Std" panose="020B0803040709020204" pitchFamily="34" charset="0"/>
                        </a:rPr>
                        <a:t>Jacobugath</a:t>
                      </a:r>
                      <a:endParaRPr lang="en-US" sz="1800">
                        <a:solidFill>
                          <a:srgbClr val="FF00FF"/>
                        </a:solidFill>
                        <a:effectLst/>
                        <a:latin typeface="Hobo Std" panose="020B0803040709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solidFill>
                            <a:srgbClr val="FF00FF"/>
                          </a:solidFill>
                          <a:effectLst/>
                          <a:latin typeface="Hobo Std" panose="020B0803040709020204" pitchFamily="34" charset="0"/>
                        </a:rPr>
                        <a:t>Burned</a:t>
                      </a:r>
                      <a:endParaRPr lang="en-US" sz="1800" dirty="0">
                        <a:solidFill>
                          <a:srgbClr val="FF00FF"/>
                        </a:solidFill>
                        <a:effectLst/>
                        <a:latin typeface="Hobo Std" panose="020B0803040709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Their </a:t>
                      </a: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</a:rPr>
                        <a:t>sins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and their </a:t>
                      </a:r>
                      <a:r>
                        <a:rPr lang="en-US" sz="1600" b="1" dirty="0">
                          <a:solidFill>
                            <a:srgbClr val="66FF33"/>
                          </a:solidFill>
                          <a:effectLst/>
                        </a:rPr>
                        <a:t>wickedness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, </a:t>
                      </a:r>
                      <a:b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</a:b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which was above all the </a:t>
                      </a:r>
                      <a:r>
                        <a:rPr lang="en-US" sz="1600" b="1" dirty="0">
                          <a:solidFill>
                            <a:srgbClr val="66FF33"/>
                          </a:solidFill>
                          <a:effectLst/>
                        </a:rPr>
                        <a:t>wickedness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of the whole earth, </a:t>
                      </a:r>
                      <a:b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</a:b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…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blood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 of the prophets and the saints …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1052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err="1">
                          <a:solidFill>
                            <a:srgbClr val="FF00FF"/>
                          </a:solidFill>
                          <a:effectLst/>
                          <a:latin typeface="Hobo Std" panose="020B0803040709020204" pitchFamily="34" charset="0"/>
                        </a:rPr>
                        <a:t>Laman</a:t>
                      </a:r>
                      <a:br>
                        <a:rPr lang="en-US" sz="1800" dirty="0">
                          <a:solidFill>
                            <a:srgbClr val="FF00FF"/>
                          </a:solidFill>
                          <a:effectLst/>
                          <a:latin typeface="Hobo Std" panose="020B0803040709020204" pitchFamily="34" charset="0"/>
                        </a:rPr>
                      </a:br>
                      <a:r>
                        <a:rPr lang="en-US" sz="1800" dirty="0">
                          <a:solidFill>
                            <a:srgbClr val="FF00FF"/>
                          </a:solidFill>
                          <a:effectLst/>
                          <a:latin typeface="Hobo Std" panose="020B0803040709020204" pitchFamily="34" charset="0"/>
                        </a:rPr>
                        <a:t>Josh</a:t>
                      </a:r>
                      <a:br>
                        <a:rPr lang="en-US" sz="1800" dirty="0">
                          <a:solidFill>
                            <a:srgbClr val="FF00FF"/>
                          </a:solidFill>
                          <a:effectLst/>
                          <a:latin typeface="Hobo Std" panose="020B0803040709020204" pitchFamily="34" charset="0"/>
                        </a:rPr>
                      </a:br>
                      <a:r>
                        <a:rPr lang="en-US" sz="1800" dirty="0">
                          <a:solidFill>
                            <a:srgbClr val="FF00FF"/>
                          </a:solidFill>
                          <a:effectLst/>
                          <a:latin typeface="Hobo Std" panose="020B0803040709020204" pitchFamily="34" charset="0"/>
                        </a:rPr>
                        <a:t>Gad</a:t>
                      </a:r>
                      <a:br>
                        <a:rPr lang="en-US" sz="1800" dirty="0">
                          <a:solidFill>
                            <a:srgbClr val="FF00FF"/>
                          </a:solidFill>
                          <a:effectLst/>
                          <a:latin typeface="Hobo Std" panose="020B0803040709020204" pitchFamily="34" charset="0"/>
                        </a:rPr>
                      </a:br>
                      <a:r>
                        <a:rPr lang="en-US" sz="1800" dirty="0" err="1">
                          <a:solidFill>
                            <a:srgbClr val="FF00FF"/>
                          </a:solidFill>
                          <a:effectLst/>
                          <a:latin typeface="Hobo Std" panose="020B0803040709020204" pitchFamily="34" charset="0"/>
                        </a:rPr>
                        <a:t>Kishkumen</a:t>
                      </a:r>
                      <a:endParaRPr lang="en-US" sz="1800" dirty="0">
                        <a:solidFill>
                          <a:srgbClr val="FF00FF"/>
                        </a:solidFill>
                        <a:effectLst/>
                        <a:latin typeface="Hobo Std" panose="020B0803040709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solidFill>
                            <a:srgbClr val="FF00FF"/>
                          </a:solidFill>
                          <a:effectLst/>
                          <a:latin typeface="Hobo Std" panose="020B0803040709020204" pitchFamily="34" charset="0"/>
                        </a:rPr>
                        <a:t>Burned</a:t>
                      </a:r>
                      <a:endParaRPr lang="en-US" sz="1800" dirty="0">
                        <a:solidFill>
                          <a:srgbClr val="FF00FF"/>
                        </a:solidFill>
                        <a:effectLst/>
                        <a:latin typeface="Hobo Std" panose="020B0803040709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Their </a:t>
                      </a:r>
                      <a:r>
                        <a:rPr lang="en-US" sz="1600" b="1" dirty="0">
                          <a:solidFill>
                            <a:srgbClr val="66FF33"/>
                          </a:solidFill>
                          <a:effectLst/>
                        </a:rPr>
                        <a:t>wickedness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 in </a:t>
                      </a:r>
                      <a:r>
                        <a:rPr lang="en-US" sz="1600" b="1" dirty="0">
                          <a:solidFill>
                            <a:srgbClr val="9966FF"/>
                          </a:solidFill>
                          <a:effectLst/>
                        </a:rPr>
                        <a:t>casting out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the prophets, </a:t>
                      </a:r>
                      <a:b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</a:b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and </a:t>
                      </a:r>
                      <a:r>
                        <a:rPr lang="en-US" sz="1600" b="1" dirty="0">
                          <a:solidFill>
                            <a:srgbClr val="66FFFF"/>
                          </a:solidFill>
                          <a:effectLst/>
                        </a:rPr>
                        <a:t>stoning</a:t>
                      </a:r>
                      <a:r>
                        <a:rPr lang="en-US" sz="1600" dirty="0">
                          <a:solidFill>
                            <a:srgbClr val="66FFFF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those whom I did send to declare unto them … </a:t>
                      </a:r>
                      <a:b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</a:br>
                      <a:r>
                        <a:rPr lang="en-US" sz="1600" b="1" dirty="0">
                          <a:solidFill>
                            <a:srgbClr val="66FF33"/>
                          </a:solidFill>
                          <a:effectLst/>
                        </a:rPr>
                        <a:t>wickedness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 and </a:t>
                      </a:r>
                      <a:r>
                        <a:rPr lang="en-US" sz="1600" b="1" dirty="0">
                          <a:solidFill>
                            <a:srgbClr val="CCFF33"/>
                          </a:solidFill>
                          <a:effectLst/>
                        </a:rPr>
                        <a:t>abominations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 might be hid from before my face, that the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blood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of the prophets and the saints …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4129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617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TM03457485[[fn=Mesh]]</Template>
  <TotalTime>376</TotalTime>
  <Words>199</Words>
  <Application>Microsoft Office PowerPoint</Application>
  <PresentationFormat>On-screen Show (4:3)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Ebrima</vt:lpstr>
      <vt:lpstr>Hobo Std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Zan2</dc:creator>
  <cp:lastModifiedBy>Zan Larsen</cp:lastModifiedBy>
  <cp:revision>78</cp:revision>
  <dcterms:created xsi:type="dcterms:W3CDTF">2017-03-30T22:41:46Z</dcterms:created>
  <dcterms:modified xsi:type="dcterms:W3CDTF">2017-04-04T02:30:05Z</dcterms:modified>
</cp:coreProperties>
</file>