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3" r:id="rId4"/>
    <p:sldId id="257" r:id="rId5"/>
    <p:sldId id="262" r:id="rId6"/>
    <p:sldId id="259" r:id="rId7"/>
    <p:sldId id="264" r:id="rId8"/>
    <p:sldId id="269" r:id="rId9"/>
    <p:sldId id="266" r:id="rId10"/>
    <p:sldId id="270" r:id="rId11"/>
    <p:sldId id="271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FF"/>
    <a:srgbClr val="00FFCC"/>
    <a:srgbClr val="00CC00"/>
    <a:srgbClr val="FF9900"/>
    <a:srgbClr val="FF99FF"/>
    <a:srgbClr val="9966FF"/>
    <a:srgbClr val="CC0099"/>
    <a:srgbClr val="CC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67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6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8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6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5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8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4A191-9435-44FC-AC91-2FDFF700AE62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3016-FA87-4222-A011-9A7DFBDF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8001000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hangingPunct="0"/>
            <a:r>
              <a:rPr lang="en-US" sz="4800" b="1" dirty="0">
                <a:solidFill>
                  <a:schemeClr val="bg1">
                    <a:lumMod val="75000"/>
                  </a:schemeClr>
                </a:solidFill>
              </a:rPr>
              <a:t>Mary had a little lamb, whose </a:t>
            </a:r>
          </a:p>
          <a:p>
            <a:pPr hangingPunct="0"/>
            <a:r>
              <a:rPr lang="en-US" sz="4800" b="1" dirty="0">
                <a:solidFill>
                  <a:schemeClr val="bg1">
                    <a:lumMod val="75000"/>
                  </a:schemeClr>
                </a:solidFill>
              </a:rPr>
              <a:t>fleece was white as snow. And everywhere that Mary went, the lamb was sure to go.</a:t>
            </a:r>
          </a:p>
          <a:p>
            <a:endParaRPr lang="en-US" sz="3200" dirty="0">
              <a:solidFill>
                <a:schemeClr val="bg1">
                  <a:lumMod val="5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64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302359"/>
            <a:ext cx="5867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"/>
            <a:r>
              <a:rPr lang="en-US" sz="12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son give ear to my words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the commandments and ye shall prosper in the land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as I have done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the captivity of our fathers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1200" b="1" dirty="0">
                <a:solidFill>
                  <a:srgbClr val="99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were in bondage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sz="1200" b="1" dirty="0">
                <a:solidFill>
                  <a:srgbClr val="FF99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surely did deliver them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sz="1200" b="1" dirty="0">
                <a:solidFill>
                  <a:srgbClr val="CC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12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in trials, troubles, and afflictions</a:t>
            </a:r>
          </a:p>
          <a:p>
            <a:pPr defTabSz="91440"/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Lifted up at the last day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know this not of myself but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</a:t>
            </a:r>
            <a:r>
              <a:rPr lang="en-US" sz="1200" b="1" dirty="0">
                <a:solidFill>
                  <a:srgbClr val="99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sought to destroy the church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r>
              <a:rPr lang="en-US" sz="1200" b="1" dirty="0">
                <a:solidFill>
                  <a:srgbClr val="FF99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limbs were paralyzed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</a:t>
            </a:r>
            <a:r>
              <a:rPr lang="en-US" sz="1200" b="1" dirty="0">
                <a:solidFill>
                  <a:srgbClr val="CC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of being in the presence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</a:t>
            </a:r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Pains of a damned soul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Harrowed up by the memory of sins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remembered Jesus Christ, a son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</a:t>
            </a:r>
            <a:r>
              <a:rPr lang="en-US" sz="1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ATONE FOR THE SINS OF THE WORLD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cried, Jesus, son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Harrowed up by the memory of sins no more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</a:t>
            </a:r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Joy as exceeding as was the pain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</a:t>
            </a:r>
            <a:r>
              <a:rPr lang="en-US" sz="1200" b="1" dirty="0">
                <a:solidFill>
                  <a:srgbClr val="CC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to be in the presence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</a:t>
            </a:r>
            <a:r>
              <a:rPr lang="en-US" sz="1200" b="1" dirty="0">
                <a:solidFill>
                  <a:srgbClr val="FF99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limbs received strength again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</a:t>
            </a:r>
            <a:r>
              <a:rPr lang="en-US" sz="1200" b="1" dirty="0">
                <a:solidFill>
                  <a:srgbClr val="99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labored to bring souls to repentance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 of God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 my knowledge is of God</a:t>
            </a:r>
          </a:p>
          <a:p>
            <a:pPr defTabSz="91440"/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Raise me up at the last day</a:t>
            </a:r>
          </a:p>
          <a:p>
            <a:pPr defTabSz="91440"/>
            <a:r>
              <a:rPr lang="en-US" sz="12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Supported under trials, troubles, and afflictions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sz="1200" b="1" dirty="0">
                <a:solidFill>
                  <a:srgbClr val="CC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him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sz="1200" b="1" dirty="0">
                <a:solidFill>
                  <a:srgbClr val="FF99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will deliver me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sz="1200" b="1" dirty="0">
                <a:solidFill>
                  <a:srgbClr val="99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God brought our fathers out of bondage and captivity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sz="1200" b="1" dirty="0">
                <a:solidFill>
                  <a:srgbClr val="FF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Retain in remembrance their captivity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1200" b="1" dirty="0">
                <a:solidFill>
                  <a:srgbClr val="00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as I do know</a:t>
            </a:r>
          </a:p>
          <a:p>
            <a:pPr defTabSz="91440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the commandments and ye shall prosper in the land</a:t>
            </a:r>
          </a:p>
          <a:p>
            <a:pPr defTabSz="91440"/>
            <a:r>
              <a:rPr lang="en-US" sz="12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according to his word</a:t>
            </a:r>
            <a:endParaRPr lang="en-US" sz="1200" dirty="0">
              <a:latin typeface="Hobo St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5295" y="116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Alma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7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89312"/>
            <a:ext cx="88000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"/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My son give ear to my words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Keep the commandments and ye shall prosper in the land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as I have done</a:t>
            </a:r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Remember the captivity of our fathers</a:t>
            </a:r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were in bondage </a:t>
            </a:r>
            <a:r>
              <a:rPr lang="en-US" sz="2000" b="1" dirty="0">
                <a:solidFill>
                  <a:srgbClr val="FF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He surely did deliver them</a:t>
            </a:r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Trust in God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Supported in trials, troubles, and afflictions</a:t>
            </a:r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Lifted up at the last day 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 know this not of myself but of God</a:t>
            </a:r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Born of God </a:t>
            </a:r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 sought to destroy the church</a:t>
            </a:r>
            <a:r>
              <a:rPr lang="en-US" sz="2000" b="1" dirty="0">
                <a:solidFill>
                  <a:srgbClr val="FF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My limbs were paralyzed </a:t>
            </a:r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Fear of being in the presence of God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Pains of a damned soul 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Harrowed up by the memory of sins</a:t>
            </a:r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 remembered Jesus Christ, a son of God</a:t>
            </a:r>
            <a:r>
              <a:rPr lang="en-US" sz="2000" b="1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ATONE FOR THE SINS OF THE WORLD</a:t>
            </a:r>
            <a:r>
              <a:rPr lang="en-US" sz="2000" b="1" dirty="0">
                <a:solidFill>
                  <a:srgbClr val="FF99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cried, Jesus, son of God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Harrowed up by the memory of sins no more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Joy as exceeding as was the pain</a:t>
            </a:r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Long to be in the presence of God </a:t>
            </a:r>
          </a:p>
          <a:p>
            <a:pPr algn="ctr" defTabSz="91440"/>
            <a:r>
              <a:rPr lang="en-US" sz="2000" b="1" dirty="0">
                <a:solidFill>
                  <a:srgbClr val="FF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My limbs received strength again</a:t>
            </a:r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I labored to bring souls to repentance</a:t>
            </a:r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Born of God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Therefore my knowledge is of God </a:t>
            </a:r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Raise me up at the last day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Supported under trials, troubles, and afflictions</a:t>
            </a:r>
            <a:r>
              <a:rPr lang="en-US" sz="2000" b="1" dirty="0">
                <a:solidFill>
                  <a:srgbClr val="CC00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Trust in him</a:t>
            </a:r>
            <a:r>
              <a:rPr lang="en-US" sz="2000" b="1" dirty="0">
                <a:solidFill>
                  <a:srgbClr val="FF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He will deliver me</a:t>
            </a:r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9966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As God brought our fathers out of bondage and captivity</a:t>
            </a:r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FF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Retain in remembrance their captivity</a:t>
            </a:r>
            <a:r>
              <a:rPr lang="en-US" sz="2000" b="1" dirty="0">
                <a:solidFill>
                  <a:srgbClr val="00CC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Know as I do know</a:t>
            </a:r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Keep the commandments and ye shall prosper in the land</a:t>
            </a:r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defTabSz="91440"/>
            <a:r>
              <a:rPr lang="en-US" sz="2000" b="1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This according to his word</a:t>
            </a:r>
            <a:endParaRPr lang="en-US" sz="2000" dirty="0">
              <a:latin typeface="Hobo St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30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Alma 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3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800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 Before and After 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Atone For the Sins of the World</a:t>
            </a:r>
            <a:endParaRPr lang="en-US" b="1" dirty="0">
              <a:latin typeface="Hobo Std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212963"/>
              </p:ext>
            </p:extLst>
          </p:nvPr>
        </p:nvGraphicFramePr>
        <p:xfrm>
          <a:off x="76200" y="1397000"/>
          <a:ext cx="891540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589507466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936312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CC99FF"/>
                          </a:solidFill>
                        </a:rPr>
                        <a:t>I sought to destroy</a:t>
                      </a:r>
                      <a:br>
                        <a:rPr lang="en-US" sz="2800" b="1" dirty="0">
                          <a:solidFill>
                            <a:srgbClr val="CC99FF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CC99FF"/>
                          </a:solidFill>
                        </a:rPr>
                        <a:t>the church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My limbs were </a:t>
                      </a:r>
                      <a:br>
                        <a:rPr lang="en-US" sz="2800" b="1" dirty="0">
                          <a:solidFill>
                            <a:srgbClr val="FF00FF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paralyzed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B0F0"/>
                          </a:solidFill>
                        </a:rPr>
                        <a:t>Fear of being in the </a:t>
                      </a:r>
                      <a:br>
                        <a:rPr lang="en-US" sz="2800" b="1" dirty="0">
                          <a:solidFill>
                            <a:srgbClr val="00B0F0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B0F0"/>
                          </a:solidFill>
                        </a:rPr>
                        <a:t>presence of God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FFCC"/>
                          </a:solidFill>
                        </a:rPr>
                        <a:t>Pains of a </a:t>
                      </a:r>
                      <a:br>
                        <a:rPr lang="en-US" sz="2800" b="1" dirty="0">
                          <a:solidFill>
                            <a:srgbClr val="00FFCC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FFCC"/>
                          </a:solidFill>
                        </a:rPr>
                        <a:t>damned soul</a:t>
                      </a: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CC00"/>
                          </a:solidFill>
                        </a:rPr>
                        <a:t>Harrowed up by the </a:t>
                      </a:r>
                      <a:br>
                        <a:rPr lang="en-US" sz="2800" b="1" dirty="0">
                          <a:solidFill>
                            <a:srgbClr val="00CC00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CC00"/>
                          </a:solidFill>
                        </a:rPr>
                        <a:t>memory of sins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CC99FF"/>
                          </a:solidFill>
                        </a:rPr>
                        <a:t>I labored to bring</a:t>
                      </a:r>
                      <a:br>
                        <a:rPr lang="en-US" sz="2800" b="1" dirty="0">
                          <a:solidFill>
                            <a:srgbClr val="CC99FF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CC99FF"/>
                          </a:solidFill>
                        </a:rPr>
                        <a:t>souls to repentance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My limbs received</a:t>
                      </a:r>
                      <a:br>
                        <a:rPr lang="en-US" sz="2800" b="1" dirty="0">
                          <a:solidFill>
                            <a:srgbClr val="FF00FF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FF00FF"/>
                          </a:solidFill>
                        </a:rPr>
                        <a:t>strength again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B0F0"/>
                          </a:solidFill>
                        </a:rPr>
                        <a:t>Long to be in the </a:t>
                      </a:r>
                      <a:br>
                        <a:rPr lang="en-US" sz="2800" b="1" dirty="0">
                          <a:solidFill>
                            <a:srgbClr val="00B0F0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B0F0"/>
                          </a:solidFill>
                        </a:rPr>
                        <a:t>presence of God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FFCC"/>
                          </a:solidFill>
                        </a:rPr>
                        <a:t>Joy as exceeding as </a:t>
                      </a:r>
                      <a:br>
                        <a:rPr lang="en-US" sz="2800" b="1" dirty="0">
                          <a:solidFill>
                            <a:srgbClr val="00FFCC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FFCC"/>
                          </a:solidFill>
                        </a:rPr>
                        <a:t>was the pain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rgbClr val="00CC00"/>
                          </a:solidFill>
                        </a:rPr>
                        <a:t>Harrowed up by the</a:t>
                      </a:r>
                      <a:br>
                        <a:rPr lang="en-US" sz="2800" b="1" dirty="0">
                          <a:solidFill>
                            <a:srgbClr val="00CC00"/>
                          </a:solidFill>
                        </a:rPr>
                      </a:br>
                      <a:r>
                        <a:rPr lang="en-US" sz="2800" b="1" dirty="0">
                          <a:solidFill>
                            <a:srgbClr val="00CC00"/>
                          </a:solidFill>
                        </a:rPr>
                        <a:t>memory of sins no more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82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3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47904"/>
            <a:ext cx="8001000" cy="37240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pPr hangingPunct="0"/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Mary had a little lamb, </a:t>
            </a:r>
          </a:p>
          <a:p>
            <a:pPr hangingPunct="0"/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whose fleece was white as </a:t>
            </a:r>
            <a:r>
              <a:rPr lang="en-US" sz="4400" b="1" dirty="0">
                <a:solidFill>
                  <a:srgbClr val="FF00FF"/>
                </a:solidFill>
              </a:rPr>
              <a:t>snow</a:t>
            </a:r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. </a:t>
            </a:r>
            <a:r>
              <a:rPr lang="en-US" sz="4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hangingPunct="0"/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And everywhere that Mary went,</a:t>
            </a:r>
          </a:p>
          <a:p>
            <a:pPr hangingPunct="0"/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the lamb was sure to </a:t>
            </a:r>
            <a:r>
              <a:rPr lang="en-US" sz="4400" b="1" dirty="0">
                <a:solidFill>
                  <a:srgbClr val="FF00FF"/>
                </a:solidFill>
              </a:rPr>
              <a:t>go</a:t>
            </a:r>
            <a:r>
              <a:rPr lang="en-US" sz="4400" b="1" dirty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en-US" sz="44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endParaRPr lang="en-US" sz="3200" dirty="0">
              <a:solidFill>
                <a:schemeClr val="bg1">
                  <a:lumMod val="50000"/>
                </a:schemeClr>
              </a:solidFill>
              <a:latin typeface="Cooper Std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73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04572"/>
            <a:ext cx="8001000" cy="60631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Isaiah 55:8</a:t>
            </a:r>
          </a:p>
          <a:p>
            <a:pPr algn="ctr"/>
            <a:endParaRPr lang="en-US" sz="2800" dirty="0"/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 are not </a:t>
            </a:r>
            <a:r>
              <a:rPr lang="en-US" sz="44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thoughts, neither are </a:t>
            </a:r>
            <a:r>
              <a:rPr lang="en-US" sz="44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US" sz="3600" b="1" dirty="0">
                <a:solidFill>
                  <a:srgbClr val="80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</a:t>
            </a:r>
            <a:r>
              <a:rPr lang="en-US" sz="44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3600" b="1" dirty="0">
                <a:solidFill>
                  <a:srgbClr val="0066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ways, </a:t>
            </a:r>
          </a:p>
          <a:p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saith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Lord.</a:t>
            </a:r>
          </a:p>
          <a:p>
            <a:r>
              <a:rPr lang="en-US" sz="3200" dirty="0">
                <a:latin typeface="Cooper Std Black" pitchFamily="18" charset="0"/>
              </a:rPr>
              <a:t> 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44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 </a:t>
            </a:r>
          </a:p>
          <a:p>
            <a:pPr lvl="1"/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not </a:t>
            </a:r>
            <a:r>
              <a:rPr lang="en-US" sz="44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thoughts, </a:t>
            </a:r>
          </a:p>
          <a:p>
            <a:pPr lvl="1"/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neither are </a:t>
            </a:r>
            <a:r>
              <a:rPr lang="en-US" sz="44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en-US" sz="36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 </a:t>
            </a:r>
          </a:p>
          <a:p>
            <a:r>
              <a:rPr lang="en-US" sz="44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n-US" sz="36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ways, </a:t>
            </a:r>
            <a:r>
              <a:rPr lang="en-US" sz="3600" b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saith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Lord.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352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15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04572"/>
            <a:ext cx="80772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Matthew 10:39</a:t>
            </a:r>
          </a:p>
          <a:p>
            <a:pPr algn="ctr"/>
            <a:endParaRPr lang="en-US" sz="2800" b="1" dirty="0"/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He that </a:t>
            </a:r>
            <a:r>
              <a:rPr lang="en-US" sz="4400" b="1" dirty="0" err="1">
                <a:solidFill>
                  <a:srgbClr val="00FFCC"/>
                </a:solidFill>
              </a:rPr>
              <a:t>findeth</a:t>
            </a:r>
            <a:r>
              <a:rPr lang="en-US" sz="4400" b="1" dirty="0">
                <a:solidFill>
                  <a:srgbClr val="00FFCC"/>
                </a:solidFill>
              </a:rPr>
              <a:t> his life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shall </a:t>
            </a:r>
            <a:r>
              <a:rPr lang="en-US" sz="4400" b="1" dirty="0">
                <a:solidFill>
                  <a:srgbClr val="FF00FF"/>
                </a:solidFill>
              </a:rPr>
              <a:t>lose </a:t>
            </a:r>
          </a:p>
          <a:p>
            <a:r>
              <a:rPr lang="en-US" sz="4400" b="1" dirty="0">
                <a:solidFill>
                  <a:srgbClr val="FF00FF"/>
                </a:solidFill>
              </a:rPr>
              <a:t>i</a:t>
            </a:r>
            <a:r>
              <a:rPr lang="en-US" sz="3600" b="1" dirty="0">
                <a:solidFill>
                  <a:srgbClr val="FF00FF"/>
                </a:solidFill>
              </a:rPr>
              <a:t>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: and he that </a:t>
            </a:r>
            <a:r>
              <a:rPr lang="en-US" sz="4400" b="1" dirty="0" err="1">
                <a:solidFill>
                  <a:srgbClr val="FF00FF"/>
                </a:solidFill>
              </a:rPr>
              <a:t>loseth</a:t>
            </a:r>
            <a:r>
              <a:rPr lang="en-US" sz="4400" b="1" dirty="0">
                <a:solidFill>
                  <a:srgbClr val="FF00FF"/>
                </a:solidFill>
              </a:rPr>
              <a:t> his life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for 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my sake shall </a:t>
            </a:r>
            <a:r>
              <a:rPr lang="en-US" sz="4400" b="1" dirty="0">
                <a:solidFill>
                  <a:srgbClr val="00FFCC"/>
                </a:solidFill>
              </a:rPr>
              <a:t>find it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sz="3200" b="1" dirty="0"/>
              <a:t> 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He that </a:t>
            </a:r>
            <a:r>
              <a:rPr lang="en-US" sz="4400" b="1" dirty="0" err="1">
                <a:solidFill>
                  <a:srgbClr val="00FFCC"/>
                </a:solidFill>
              </a:rPr>
              <a:t>findeth</a:t>
            </a:r>
            <a:r>
              <a:rPr lang="en-US" sz="4400" b="1" dirty="0">
                <a:solidFill>
                  <a:srgbClr val="00FFCC"/>
                </a:solidFill>
              </a:rPr>
              <a:t> his life </a:t>
            </a:r>
          </a:p>
          <a:p>
            <a:pPr lvl="1"/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shall </a:t>
            </a:r>
            <a:r>
              <a:rPr lang="en-US" sz="4400" b="1" dirty="0">
                <a:solidFill>
                  <a:srgbClr val="FF00FF"/>
                </a:solidFill>
              </a:rPr>
              <a:t>lose it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:</a:t>
            </a:r>
            <a:r>
              <a:rPr lang="en-US" sz="3600" b="1" dirty="0"/>
              <a:t> </a:t>
            </a:r>
          </a:p>
          <a:p>
            <a:pPr lvl="1"/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and he that </a:t>
            </a:r>
            <a:r>
              <a:rPr lang="en-US" sz="4400" b="1" dirty="0" err="1">
                <a:solidFill>
                  <a:srgbClr val="FF00FF"/>
                </a:solidFill>
              </a:rPr>
              <a:t>loseth</a:t>
            </a:r>
            <a:r>
              <a:rPr lang="en-US" sz="4400" b="1" dirty="0">
                <a:solidFill>
                  <a:srgbClr val="FF00FF"/>
                </a:solidFill>
              </a:rPr>
              <a:t> his li</a:t>
            </a:r>
            <a:r>
              <a:rPr lang="en-US" sz="3600" b="1" dirty="0">
                <a:solidFill>
                  <a:srgbClr val="FF00FF"/>
                </a:solidFill>
              </a:rPr>
              <a:t>fe 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for my sake shall </a:t>
            </a:r>
            <a:r>
              <a:rPr lang="en-US" sz="4400" b="1" dirty="0">
                <a:solidFill>
                  <a:srgbClr val="00FFCC"/>
                </a:solidFill>
              </a:rPr>
              <a:t>find it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3528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40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04572"/>
            <a:ext cx="8839200" cy="7517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 Genesis 7:21-23</a:t>
            </a:r>
          </a:p>
          <a:p>
            <a:pPr fontAlgn="base">
              <a:spcAft>
                <a:spcPts val="900"/>
              </a:spcAft>
            </a:pPr>
            <a:r>
              <a:rPr lang="en-US" sz="3000" b="1" dirty="0">
                <a:solidFill>
                  <a:schemeClr val="bg1">
                    <a:lumMod val="50000"/>
                  </a:schemeClr>
                </a:solidFill>
              </a:rPr>
              <a:t>21 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all flesh </a:t>
            </a:r>
            <a:r>
              <a:rPr lang="en-US" sz="3000" b="1" dirty="0">
                <a:solidFill>
                  <a:srgbClr val="FF99FF"/>
                </a:solidFill>
              </a:rPr>
              <a:t>died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that moved upon the earth, both of </a:t>
            </a:r>
            <a:r>
              <a:rPr lang="en-US" sz="3000" b="1" dirty="0">
                <a:solidFill>
                  <a:srgbClr val="FF9900"/>
                </a:solidFill>
              </a:rPr>
              <a:t>fowl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of </a:t>
            </a:r>
            <a:r>
              <a:rPr lang="en-US" sz="3000" b="1" dirty="0">
                <a:solidFill>
                  <a:srgbClr val="00CC00"/>
                </a:solidFill>
              </a:rPr>
              <a:t>cattle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of beast, and of every </a:t>
            </a:r>
            <a:r>
              <a:rPr lang="en-US" sz="3000" b="1" dirty="0">
                <a:solidFill>
                  <a:srgbClr val="00CC00"/>
                </a:solidFill>
              </a:rPr>
              <a:t>creeping thing</a:t>
            </a:r>
            <a:r>
              <a:rPr lang="en-US" sz="3000" dirty="0">
                <a:solidFill>
                  <a:srgbClr val="00CC00"/>
                </a:solidFill>
              </a:rPr>
              <a:t>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that </a:t>
            </a:r>
            <a:r>
              <a:rPr lang="en-US" sz="3000" dirty="0" err="1">
                <a:solidFill>
                  <a:schemeClr val="bg1">
                    <a:lumMod val="50000"/>
                  </a:schemeClr>
                </a:solidFill>
              </a:rPr>
              <a:t>creepeth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 upon the earth, and every </a:t>
            </a:r>
            <a:r>
              <a:rPr lang="en-US" sz="3000" b="1" dirty="0">
                <a:solidFill>
                  <a:srgbClr val="FFFF66"/>
                </a:solidFill>
              </a:rPr>
              <a:t>man</a:t>
            </a:r>
            <a:r>
              <a:rPr lang="en-US" sz="3000" dirty="0">
                <a:solidFill>
                  <a:srgbClr val="FFFF66"/>
                </a:solidFill>
              </a:rPr>
              <a:t>:</a:t>
            </a:r>
          </a:p>
          <a:p>
            <a:pPr fontAlgn="base">
              <a:spcAft>
                <a:spcPts val="900"/>
              </a:spcAft>
            </a:pPr>
            <a:r>
              <a:rPr lang="en-US" sz="3000" b="1" dirty="0">
                <a:solidFill>
                  <a:schemeClr val="bg1">
                    <a:lumMod val="50000"/>
                  </a:schemeClr>
                </a:solidFill>
              </a:rPr>
              <a:t>22 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All in whose nostrils was the breath of life, of all that was in the dry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sz="3000" b="1" dirty="0" err="1">
                <a:solidFill>
                  <a:srgbClr val="0099CC"/>
                </a:solidFill>
              </a:rPr>
              <a:t>land</a:t>
            </a:r>
            <a:r>
              <a:rPr lang="en-US" sz="3000" dirty="0" err="1"/>
              <a:t>,</a:t>
            </a:r>
            <a:r>
              <a:rPr lang="en-US" sz="3000" b="1" dirty="0" err="1">
                <a:solidFill>
                  <a:srgbClr val="9900CC"/>
                </a:solidFill>
              </a:rPr>
              <a:t>died</a:t>
            </a:r>
            <a:r>
              <a:rPr lang="en-US" sz="3000" dirty="0"/>
              <a:t>.</a:t>
            </a:r>
            <a:endParaRPr lang="en-US" sz="3000" dirty="0">
              <a:solidFill>
                <a:schemeClr val="bg1">
                  <a:lumMod val="75000"/>
                </a:schemeClr>
              </a:solidFill>
            </a:endParaRPr>
          </a:p>
          <a:p>
            <a:pPr fontAlgn="base"/>
            <a:r>
              <a:rPr lang="en-US" sz="3000" b="1" dirty="0">
                <a:solidFill>
                  <a:schemeClr val="bg1">
                    <a:lumMod val="50000"/>
                  </a:schemeClr>
                </a:solidFill>
              </a:rPr>
              <a:t>23 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every living substance was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sz="3000" b="1" dirty="0">
                <a:solidFill>
                  <a:srgbClr val="9900CC"/>
                </a:solidFill>
              </a:rPr>
              <a:t>destroyed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which was upon the face of the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rgbClr val="0099CC"/>
                </a:solidFill>
              </a:rPr>
              <a:t>ground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both </a:t>
            </a:r>
            <a:r>
              <a:rPr lang="en-US" sz="3000" b="1" dirty="0">
                <a:solidFill>
                  <a:srgbClr val="FFFF66"/>
                </a:solidFill>
              </a:rPr>
              <a:t>man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3000" b="1" dirty="0">
                <a:solidFill>
                  <a:srgbClr val="00CC00"/>
                </a:solidFill>
              </a:rPr>
              <a:t>cattle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the </a:t>
            </a:r>
            <a:r>
              <a:rPr lang="en-US" sz="3000" b="1" dirty="0">
                <a:solidFill>
                  <a:srgbClr val="00CC00"/>
                </a:solidFill>
              </a:rPr>
              <a:t>creeping things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and the </a:t>
            </a:r>
            <a:r>
              <a:rPr lang="en-US" sz="3000" b="1" dirty="0">
                <a:solidFill>
                  <a:srgbClr val="FF9900"/>
                </a:solidFill>
              </a:rPr>
              <a:t>fowl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of the heaven; and they were </a:t>
            </a:r>
            <a:r>
              <a:rPr lang="en-US" sz="3000" b="1" dirty="0">
                <a:solidFill>
                  <a:srgbClr val="FF99FF"/>
                </a:solidFill>
              </a:rPr>
              <a:t>destroyed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from the earth: and Noah only remained alive, and they that were with him in the ark.</a:t>
            </a:r>
          </a:p>
          <a:p>
            <a:endParaRPr lang="en-US" sz="1200" dirty="0">
              <a:latin typeface="Cambria" panose="02040503050406030204" pitchFamily="18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7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772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 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Genesis 7:21-23</a:t>
            </a:r>
          </a:p>
          <a:p>
            <a:pPr algn="ctr"/>
            <a:endParaRPr lang="en-US" sz="2800" dirty="0"/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all flesh </a:t>
            </a:r>
            <a:r>
              <a:rPr lang="en-US" sz="26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died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moved upon the earth,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both of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fowl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and of </a:t>
            </a:r>
            <a:r>
              <a:rPr lang="en-US" sz="26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cattle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… and of every </a:t>
            </a:r>
            <a:r>
              <a:rPr lang="en-US" sz="26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creeping thing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and every </a:t>
            </a:r>
            <a:r>
              <a:rPr lang="en-US" sz="26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600" b="1" dirty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...of all that was in the dry </a:t>
            </a:r>
            <a:r>
              <a:rPr lang="en-US" sz="2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hangingPunct="0"/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en-US" sz="26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And every living substance was </a:t>
            </a:r>
            <a:r>
              <a:rPr lang="en-US" sz="2600" b="1" dirty="0">
                <a:solidFill>
                  <a:srgbClr val="FF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destroyed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which was upon the face of the </a:t>
            </a:r>
            <a:r>
              <a:rPr lang="en-US" sz="26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ground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both </a:t>
            </a:r>
            <a:r>
              <a:rPr lang="en-US" sz="2600" b="1" dirty="0">
                <a:solidFill>
                  <a:srgbClr val="00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and </a:t>
            </a:r>
            <a:r>
              <a:rPr lang="en-US" sz="26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cattle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the </a:t>
            </a:r>
            <a:r>
              <a:rPr lang="en-US" sz="2600" b="1" dirty="0">
                <a:solidFill>
                  <a:srgbClr val="00CC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creeping things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hangingPunct="0"/>
            <a:r>
              <a:rPr lang="en-US" sz="2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fowl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heaven; </a:t>
            </a:r>
          </a:p>
          <a:p>
            <a:pPr hangingPunct="0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they were </a:t>
            </a:r>
            <a:r>
              <a:rPr lang="en-US" sz="2600" b="1" dirty="0">
                <a:solidFill>
                  <a:srgbClr val="CC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destroyed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earth.</a:t>
            </a:r>
          </a:p>
        </p:txBody>
      </p:sp>
    </p:spTree>
    <p:extLst>
      <p:ext uri="{BB962C8B-B14F-4D97-AF65-F5344CB8AC3E}">
        <p14:creationId xmlns:p14="http://schemas.microsoft.com/office/powerpoint/2010/main" val="211587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7070" y="208812"/>
            <a:ext cx="8534400" cy="830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 Genesis 7:21-23</a:t>
            </a:r>
          </a:p>
          <a:p>
            <a:pPr algn="r" fontAlgn="base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all flesh </a:t>
            </a:r>
            <a:r>
              <a:rPr lang="en-US" sz="2800" b="1" dirty="0">
                <a:solidFill>
                  <a:srgbClr val="CC00CC"/>
                </a:solidFill>
              </a:rPr>
              <a:t>died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that moved upon the earth, both of </a:t>
            </a:r>
            <a:r>
              <a:rPr lang="en-US" sz="2800" b="1" dirty="0">
                <a:solidFill>
                  <a:srgbClr val="9966FF"/>
                </a:solidFill>
              </a:rPr>
              <a:t>fowl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of </a:t>
            </a:r>
            <a:r>
              <a:rPr lang="en-US" sz="2800" b="1" dirty="0">
                <a:solidFill>
                  <a:srgbClr val="00B0F0"/>
                </a:solidFill>
              </a:rPr>
              <a:t>cattle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of beast, and of every </a:t>
            </a:r>
            <a:r>
              <a:rPr lang="en-US" sz="2800" b="1" dirty="0">
                <a:solidFill>
                  <a:srgbClr val="00B0F0"/>
                </a:solidFill>
              </a:rPr>
              <a:t>creeping thing</a:t>
            </a:r>
            <a:r>
              <a:rPr lang="en-US" sz="2800" b="1" dirty="0"/>
              <a:t>: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br>
              <a:rPr lang="en-US" sz="2800" dirty="0">
                <a:solidFill>
                  <a:srgbClr val="00CC00"/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that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creepeth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upon the earth, and every </a:t>
            </a:r>
            <a:r>
              <a:rPr lang="en-US" sz="2800" b="1" dirty="0">
                <a:solidFill>
                  <a:srgbClr val="00CC00"/>
                </a:solidFill>
              </a:rPr>
              <a:t>man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 algn="r" fontAlgn="base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All in whose nostrils was the breath of life, of all that was in the dry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sz="2800" b="1" dirty="0">
                <a:solidFill>
                  <a:srgbClr val="FF9900"/>
                </a:solidFill>
              </a:rPr>
              <a:t>land</a:t>
            </a: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b="1" dirty="0">
                <a:solidFill>
                  <a:srgbClr val="FFFF66"/>
                </a:solidFill>
              </a:rPr>
              <a:t>died</a:t>
            </a:r>
            <a:r>
              <a:rPr lang="en-US" sz="2800" dirty="0"/>
              <a:t>.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algn="r" fontAlgn="base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every living substance was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r>
              <a:rPr lang="en-US" sz="2800" b="1" dirty="0">
                <a:solidFill>
                  <a:srgbClr val="FFFF66"/>
                </a:solidFill>
              </a:rPr>
              <a:t>destroyed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which was upon the face of the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FF9900"/>
                </a:solidFill>
              </a:rPr>
              <a:t>ground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both </a:t>
            </a:r>
            <a:r>
              <a:rPr lang="en-US" sz="2800" b="1" dirty="0">
                <a:solidFill>
                  <a:srgbClr val="00CC00"/>
                </a:solidFill>
              </a:rPr>
              <a:t>man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2800" b="1" dirty="0">
                <a:solidFill>
                  <a:srgbClr val="00B0F0"/>
                </a:solidFill>
              </a:rPr>
              <a:t>cattle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the </a:t>
            </a:r>
            <a:r>
              <a:rPr lang="en-US" sz="2800" b="1" dirty="0">
                <a:solidFill>
                  <a:srgbClr val="00B0F0"/>
                </a:solidFill>
              </a:rPr>
              <a:t>creeping things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, 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and the </a:t>
            </a:r>
            <a:r>
              <a:rPr lang="en-US" sz="2800" b="1" dirty="0">
                <a:solidFill>
                  <a:srgbClr val="9966FF"/>
                </a:solidFill>
              </a:rPr>
              <a:t>fowl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9966FF"/>
                </a:solidFill>
              </a:rPr>
              <a:t> </a:t>
            </a: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br>
              <a:rPr lang="en-US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of the heaven; and they were </a:t>
            </a:r>
            <a:r>
              <a:rPr lang="en-US" sz="2800" b="1" dirty="0">
                <a:solidFill>
                  <a:srgbClr val="CC00CC"/>
                </a:solidFill>
              </a:rPr>
              <a:t>destroyed</a:t>
            </a:r>
            <a:r>
              <a:rPr lang="en-US" sz="2400" b="1" dirty="0"/>
              <a:t>:</a:t>
            </a:r>
            <a:r>
              <a:rPr lang="en-US" sz="2400" dirty="0">
                <a:solidFill>
                  <a:srgbClr val="CC00CC"/>
                </a:solidFill>
              </a:rPr>
              <a:t> </a:t>
            </a:r>
            <a:br>
              <a:rPr lang="en-US" sz="2400" dirty="0">
                <a:solidFill>
                  <a:srgbClr val="CC00CC"/>
                </a:solidFill>
              </a:rPr>
            </a:br>
            <a:endParaRPr lang="en-US" sz="2400" dirty="0">
              <a:solidFill>
                <a:srgbClr val="CC00CC"/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from the earth: and Noah only remained alive, and they that were with him in the ark.</a:t>
            </a:r>
          </a:p>
          <a:p>
            <a:endParaRPr lang="en-US" sz="1200" dirty="0">
              <a:latin typeface="Cambria" panose="02040503050406030204" pitchFamily="18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6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7070" y="208811"/>
            <a:ext cx="918107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endParaRPr lang="en-US" sz="900" dirty="0">
              <a:solidFill>
                <a:srgbClr val="FF66FF"/>
              </a:solidFill>
              <a:latin typeface="Hobo Std" pitchFamily="34" charset="0"/>
            </a:endParaRPr>
          </a:p>
          <a:p>
            <a:pPr algn="ctr">
              <a:spcAft>
                <a:spcPts val="900"/>
              </a:spcAft>
            </a:pPr>
            <a:r>
              <a:rPr lang="en-US" sz="7200" dirty="0">
                <a:solidFill>
                  <a:srgbClr val="FF66FF"/>
                </a:solidFill>
                <a:latin typeface="Hobo Std" pitchFamily="34" charset="0"/>
              </a:rPr>
              <a:t>Mosiah 5:10­-12</a:t>
            </a:r>
          </a:p>
          <a:p>
            <a:pPr algn="ctr"/>
            <a:endParaRPr lang="en-US" dirty="0">
              <a:solidFill>
                <a:srgbClr val="FFFFCC"/>
              </a:solidFill>
            </a:endParaRPr>
          </a:p>
          <a:p>
            <a:pPr algn="ctr"/>
            <a:endParaRPr lang="en-US" dirty="0">
              <a:solidFill>
                <a:srgbClr val="FFFFCC"/>
              </a:solidFill>
            </a:endParaRPr>
          </a:p>
          <a:p>
            <a:pPr algn="ctr"/>
            <a:endParaRPr lang="en-US" dirty="0">
              <a:solidFill>
                <a:srgbClr val="FFFFCC"/>
              </a:solidFill>
            </a:endParaRPr>
          </a:p>
          <a:p>
            <a:pPr algn="ctr"/>
            <a:endParaRPr lang="en-US" dirty="0">
              <a:solidFill>
                <a:srgbClr val="FFFFCC"/>
              </a:solidFill>
            </a:endParaRPr>
          </a:p>
          <a:p>
            <a:pPr algn="ctr"/>
            <a:endParaRPr lang="en-US" sz="2800" dirty="0">
              <a:solidFill>
                <a:srgbClr val="FFFFCC"/>
              </a:solidFill>
            </a:endParaRPr>
          </a:p>
          <a:p>
            <a:pPr algn="ctr"/>
            <a:endParaRPr lang="en-US" sz="2800" dirty="0">
              <a:solidFill>
                <a:srgbClr val="FFFFCC"/>
              </a:solidFill>
            </a:endParaRPr>
          </a:p>
          <a:p>
            <a:pPr algn="ctr"/>
            <a:endParaRPr lang="en-US" sz="2800" dirty="0">
              <a:solidFill>
                <a:srgbClr val="FFFFCC"/>
              </a:solidFill>
            </a:endParaRPr>
          </a:p>
          <a:p>
            <a:pPr algn="ctr"/>
            <a:endParaRPr lang="en-US" sz="2800" dirty="0">
              <a:solidFill>
                <a:srgbClr val="FFFFCC"/>
              </a:solidFill>
            </a:endParaRPr>
          </a:p>
          <a:p>
            <a:pPr algn="ctr"/>
            <a:endParaRPr lang="en-US" sz="900" b="1" dirty="0">
              <a:solidFill>
                <a:srgbClr val="00B0F0"/>
              </a:solidFill>
            </a:endParaRPr>
          </a:p>
          <a:p>
            <a:pPr algn="ctr"/>
            <a:r>
              <a:rPr lang="en-US" sz="3200" b="1" dirty="0">
                <a:solidFill>
                  <a:srgbClr val="00B0F0"/>
                </a:solidFill>
              </a:rPr>
              <a:t>The first chiasmus found in the Book of Mormon!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solidFill>
                  <a:srgbClr val="6666FF"/>
                </a:solidFill>
              </a:rPr>
              <a:t>By John W. Welch, </a:t>
            </a:r>
            <a:br>
              <a:rPr lang="en-US" sz="2400" dirty="0">
                <a:solidFill>
                  <a:srgbClr val="6666FF"/>
                </a:solidFill>
              </a:rPr>
            </a:br>
            <a:r>
              <a:rPr lang="en-US" sz="2400" dirty="0">
                <a:solidFill>
                  <a:srgbClr val="6666FF"/>
                </a:solidFill>
              </a:rPr>
              <a:t>Mormon missionary </a:t>
            </a:r>
          </a:p>
          <a:p>
            <a:pPr algn="ctr"/>
            <a:r>
              <a:rPr lang="en-US" sz="2400" dirty="0">
                <a:solidFill>
                  <a:srgbClr val="6666FF"/>
                </a:solidFill>
              </a:rPr>
              <a:t>in Germany, 1967.</a:t>
            </a:r>
            <a:endParaRPr lang="en-US" sz="2400" dirty="0">
              <a:solidFill>
                <a:srgbClr val="6666FF"/>
              </a:solidFill>
              <a:latin typeface="Hobo St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34973"/>
            <a:ext cx="7162800" cy="30370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218937"/>
            <a:ext cx="1019175" cy="1257132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5218937"/>
            <a:ext cx="1019175" cy="125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7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7070" y="208812"/>
            <a:ext cx="8800070" cy="7532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900"/>
              </a:spcAft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  Mosiah 5:10­-12</a:t>
            </a: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now … whosoever shall not take upon him </a:t>
            </a:r>
            <a:r>
              <a:rPr lang="en-US" sz="3000" dirty="0">
                <a:solidFill>
                  <a:srgbClr val="9966FF"/>
                </a:solidFill>
              </a:rPr>
              <a:t>the name of Christ</a:t>
            </a:r>
          </a:p>
          <a:p>
            <a:pPr algn="r" fontAlgn="base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must </a:t>
            </a:r>
            <a:r>
              <a:rPr lang="en-US" sz="3000" dirty="0">
                <a:solidFill>
                  <a:srgbClr val="CC00CC"/>
                </a:solidFill>
              </a:rPr>
              <a:t>be called</a:t>
            </a: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… therefore, he </a:t>
            </a:r>
            <a:r>
              <a:rPr lang="en-US" sz="3000" dirty="0" err="1">
                <a:solidFill>
                  <a:srgbClr val="00B0F0"/>
                </a:solidFill>
              </a:rPr>
              <a:t>findeth</a:t>
            </a:r>
            <a:r>
              <a:rPr lang="en-US" sz="3000" dirty="0">
                <a:solidFill>
                  <a:srgbClr val="00B0F0"/>
                </a:solidFill>
              </a:rPr>
              <a:t> himself on the left hand of God</a:t>
            </a:r>
            <a:endParaRPr lang="en-US" sz="3000" dirty="0">
              <a:solidFill>
                <a:schemeClr val="bg1">
                  <a:lumMod val="50000"/>
                </a:schemeClr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 would that ye should remember also, that this is </a:t>
            </a:r>
            <a:r>
              <a:rPr lang="en-US" sz="3000" dirty="0">
                <a:solidFill>
                  <a:srgbClr val="00CC00"/>
                </a:solidFill>
              </a:rPr>
              <a:t>the name</a:t>
            </a:r>
            <a:endParaRPr lang="en-US" dirty="0"/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… that never should be </a:t>
            </a:r>
            <a:r>
              <a:rPr lang="en-US" sz="3000" dirty="0">
                <a:solidFill>
                  <a:srgbClr val="FF9900"/>
                </a:solidFill>
              </a:rPr>
              <a:t>blotted out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 it be through </a:t>
            </a:r>
            <a:r>
              <a:rPr lang="en-US" sz="3000" dirty="0">
                <a:solidFill>
                  <a:srgbClr val="FFFF66"/>
                </a:solidFill>
              </a:rPr>
              <a:t>transgression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therefore, take heed that ye do not </a:t>
            </a:r>
            <a:r>
              <a:rPr lang="en-US" sz="3000" dirty="0">
                <a:solidFill>
                  <a:srgbClr val="FFFF66"/>
                </a:solidFill>
              </a:rPr>
              <a:t>transgress</a:t>
            </a:r>
            <a:endParaRPr lang="en-US" dirty="0">
              <a:solidFill>
                <a:srgbClr val="FFFF66"/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that the name be not </a:t>
            </a:r>
            <a:r>
              <a:rPr lang="en-US" sz="3000" dirty="0">
                <a:solidFill>
                  <a:srgbClr val="FF9900"/>
                </a:solidFill>
              </a:rPr>
              <a:t>blotted out </a:t>
            </a: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your hearts. … I would that ye should remember to retain </a:t>
            </a:r>
            <a:r>
              <a:rPr lang="en-US" sz="3000" dirty="0">
                <a:solidFill>
                  <a:srgbClr val="00CC00"/>
                </a:solidFill>
              </a:rPr>
              <a:t>the name </a:t>
            </a: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… that ye are not </a:t>
            </a:r>
            <a:r>
              <a:rPr lang="en-US" sz="3000" dirty="0">
                <a:solidFill>
                  <a:srgbClr val="00B0F0"/>
                </a:solidFill>
              </a:rPr>
              <a:t>found on the left hand of God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but that ye hear and know the voice by which ye shall </a:t>
            </a:r>
            <a:r>
              <a:rPr lang="en-US" sz="3000" dirty="0">
                <a:solidFill>
                  <a:srgbClr val="CC00CC"/>
                </a:solidFill>
              </a:rPr>
              <a:t>be called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r" fontAlgn="base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also, the </a:t>
            </a:r>
            <a:r>
              <a:rPr lang="en-US" sz="3000" dirty="0">
                <a:solidFill>
                  <a:srgbClr val="9966FF"/>
                </a:solidFill>
              </a:rPr>
              <a:t>name by which he shall call you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dirty="0"/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  <a:p>
            <a:pPr marL="285750" indent="-285750" algn="ctr">
              <a:buFontTx/>
              <a:buChar char="-"/>
            </a:pPr>
            <a:endParaRPr lang="en-US" dirty="0"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895</Words>
  <Application>Microsoft Office PowerPoint</Application>
  <PresentationFormat>On-screen Show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Cambria</vt:lpstr>
      <vt:lpstr>Cooper Std Black</vt:lpstr>
      <vt:lpstr>Hobo Std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Zan2</dc:creator>
  <cp:lastModifiedBy>Zan Larsen</cp:lastModifiedBy>
  <cp:revision>85</cp:revision>
  <dcterms:created xsi:type="dcterms:W3CDTF">2017-03-30T22:41:46Z</dcterms:created>
  <dcterms:modified xsi:type="dcterms:W3CDTF">2017-04-02T01:44:51Z</dcterms:modified>
</cp:coreProperties>
</file>